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1247-3173-4411-BDCC-5FBD811DA0E8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40FC-794A-49A9-B545-2EFA71656B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5221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1247-3173-4411-BDCC-5FBD811DA0E8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40FC-794A-49A9-B545-2EFA71656B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7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1247-3173-4411-BDCC-5FBD811DA0E8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40FC-794A-49A9-B545-2EFA71656B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453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1247-3173-4411-BDCC-5FBD811DA0E8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40FC-794A-49A9-B545-2EFA71656B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4820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1247-3173-4411-BDCC-5FBD811DA0E8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40FC-794A-49A9-B545-2EFA71656B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059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1247-3173-4411-BDCC-5FBD811DA0E8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40FC-794A-49A9-B545-2EFA71656B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0664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1247-3173-4411-BDCC-5FBD811DA0E8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40FC-794A-49A9-B545-2EFA71656B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604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1247-3173-4411-BDCC-5FBD811DA0E8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40FC-794A-49A9-B545-2EFA71656B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926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1247-3173-4411-BDCC-5FBD811DA0E8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40FC-794A-49A9-B545-2EFA71656B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4431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1247-3173-4411-BDCC-5FBD811DA0E8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40FC-794A-49A9-B545-2EFA71656B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6265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1247-3173-4411-BDCC-5FBD811DA0E8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40FC-794A-49A9-B545-2EFA71656B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6164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D1247-3173-4411-BDCC-5FBD811DA0E8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940FC-794A-49A9-B545-2EFA71656B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673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99" y="432856"/>
            <a:ext cx="4505325" cy="594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36513"/>
            <a:ext cx="4108450" cy="565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132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488108"/>
              </p:ext>
            </p:extLst>
          </p:nvPr>
        </p:nvGraphicFramePr>
        <p:xfrm>
          <a:off x="323528" y="332656"/>
          <a:ext cx="6264700" cy="3816421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626470"/>
                <a:gridCol w="626470"/>
                <a:gridCol w="626470"/>
                <a:gridCol w="626470"/>
                <a:gridCol w="626470"/>
                <a:gridCol w="626470"/>
                <a:gridCol w="626470"/>
                <a:gridCol w="626470"/>
                <a:gridCol w="626470"/>
                <a:gridCol w="626470"/>
              </a:tblGrid>
              <a:tr h="545203"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Z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M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M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45203"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Ý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Ž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M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I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Á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J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45203"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M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Ý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I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Š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45203"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H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Á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Č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Í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R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Í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V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45203"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M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M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45203"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Ř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H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M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Ý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Ž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Ď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45203"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M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Š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I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Č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Á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6732240" y="332656"/>
            <a:ext cx="22322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>
                <a:solidFill>
                  <a:schemeClr val="accent3">
                    <a:lumMod val="50000"/>
                  </a:schemeClr>
                </a:solidFill>
              </a:rPr>
              <a:t>zamykat</a:t>
            </a:r>
          </a:p>
          <a:p>
            <a:r>
              <a:rPr lang="cs-CZ" i="1" dirty="0" smtClean="0">
                <a:solidFill>
                  <a:schemeClr val="accent3">
                    <a:lumMod val="50000"/>
                  </a:schemeClr>
                </a:solidFill>
              </a:rPr>
              <a:t>mýt</a:t>
            </a:r>
          </a:p>
          <a:p>
            <a:r>
              <a:rPr lang="cs-CZ" i="1" dirty="0" smtClean="0">
                <a:solidFill>
                  <a:schemeClr val="accent3">
                    <a:lumMod val="50000"/>
                  </a:schemeClr>
                </a:solidFill>
              </a:rPr>
              <a:t>myslit</a:t>
            </a:r>
          </a:p>
          <a:p>
            <a:r>
              <a:rPr lang="cs-CZ" i="1" dirty="0" smtClean="0">
                <a:solidFill>
                  <a:schemeClr val="accent3">
                    <a:lumMod val="50000"/>
                  </a:schemeClr>
                </a:solidFill>
              </a:rPr>
              <a:t>hmyz</a:t>
            </a:r>
          </a:p>
          <a:p>
            <a:r>
              <a:rPr lang="cs-CZ" i="1" dirty="0" smtClean="0">
                <a:solidFill>
                  <a:schemeClr val="accent3">
                    <a:lumMod val="50000"/>
                  </a:schemeClr>
                </a:solidFill>
              </a:rPr>
              <a:t>mýtit</a:t>
            </a:r>
          </a:p>
          <a:p>
            <a:r>
              <a:rPr lang="cs-CZ" i="1" dirty="0" smtClean="0">
                <a:solidFill>
                  <a:schemeClr val="accent3">
                    <a:lumMod val="50000"/>
                  </a:schemeClr>
                </a:solidFill>
              </a:rPr>
              <a:t>hlemýžď</a:t>
            </a:r>
          </a:p>
          <a:p>
            <a:r>
              <a:rPr lang="cs-CZ" i="1" dirty="0" smtClean="0">
                <a:solidFill>
                  <a:schemeClr val="accent3">
                    <a:lumMod val="50000"/>
                  </a:schemeClr>
                </a:solidFill>
              </a:rPr>
              <a:t>mít</a:t>
            </a:r>
          </a:p>
          <a:p>
            <a:r>
              <a:rPr lang="cs-CZ" i="1" dirty="0" smtClean="0">
                <a:solidFill>
                  <a:schemeClr val="accent3">
                    <a:lumMod val="50000"/>
                  </a:schemeClr>
                </a:solidFill>
              </a:rPr>
              <a:t>mys</a:t>
            </a:r>
          </a:p>
          <a:p>
            <a:r>
              <a:rPr lang="cs-CZ" i="1" dirty="0">
                <a:solidFill>
                  <a:schemeClr val="accent3">
                    <a:lumMod val="50000"/>
                  </a:schemeClr>
                </a:solidFill>
              </a:rPr>
              <a:t>m</a:t>
            </a:r>
            <a:r>
              <a:rPr lang="cs-CZ" i="1" dirty="0" smtClean="0">
                <a:solidFill>
                  <a:schemeClr val="accent3">
                    <a:lumMod val="50000"/>
                  </a:schemeClr>
                </a:solidFill>
              </a:rPr>
              <a:t>yšička</a:t>
            </a:r>
          </a:p>
          <a:p>
            <a:r>
              <a:rPr lang="cs-CZ" i="1" dirty="0" smtClean="0">
                <a:solidFill>
                  <a:schemeClr val="accent3">
                    <a:lumMod val="50000"/>
                  </a:schemeClr>
                </a:solidFill>
              </a:rPr>
              <a:t>myší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23528" y="4581128"/>
            <a:ext cx="84969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OSMISMĚRKA (M)</a:t>
            </a:r>
          </a:p>
          <a:p>
            <a:r>
              <a:rPr lang="cs-CZ" sz="3200" dirty="0">
                <a:solidFill>
                  <a:schemeClr val="accent3">
                    <a:lumMod val="50000"/>
                  </a:schemeClr>
                </a:solidFill>
              </a:rPr>
              <a:t>t</a:t>
            </a:r>
            <a:r>
              <a:rPr lang="cs-CZ" sz="3200" dirty="0" smtClean="0">
                <a:solidFill>
                  <a:schemeClr val="accent3">
                    <a:lumMod val="50000"/>
                  </a:schemeClr>
                </a:solidFill>
              </a:rPr>
              <a:t>ajenka:  _ _ _ </a:t>
            </a:r>
            <a:r>
              <a:rPr lang="cs-CZ" sz="3200" smtClean="0">
                <a:solidFill>
                  <a:schemeClr val="accent3">
                    <a:lumMod val="50000"/>
                  </a:schemeClr>
                </a:solidFill>
              </a:rPr>
              <a:t>_     </a:t>
            </a:r>
            <a:r>
              <a:rPr lang="cs-CZ" sz="3200" dirty="0" smtClean="0">
                <a:solidFill>
                  <a:schemeClr val="accent3">
                    <a:lumMod val="50000"/>
                  </a:schemeClr>
                </a:solidFill>
              </a:rPr>
              <a:t>_ </a:t>
            </a:r>
            <a:r>
              <a:rPr lang="cs-CZ" sz="3200" smtClean="0">
                <a:solidFill>
                  <a:schemeClr val="accent3">
                    <a:lumMod val="50000"/>
                  </a:schemeClr>
                </a:solidFill>
              </a:rPr>
              <a:t>_ _     </a:t>
            </a:r>
            <a:r>
              <a:rPr lang="cs-CZ" sz="3200" dirty="0" smtClean="0">
                <a:solidFill>
                  <a:schemeClr val="accent3">
                    <a:lumMod val="50000"/>
                  </a:schemeClr>
                </a:solidFill>
              </a:rPr>
              <a:t>_ _ </a:t>
            </a:r>
            <a:r>
              <a:rPr lang="cs-CZ" sz="3200" smtClean="0">
                <a:solidFill>
                  <a:schemeClr val="accent3">
                    <a:lumMod val="50000"/>
                  </a:schemeClr>
                </a:solidFill>
              </a:rPr>
              <a:t>_ _,    _ _ </a:t>
            </a:r>
            <a:r>
              <a:rPr lang="cs-CZ" sz="3200" dirty="0" smtClean="0">
                <a:solidFill>
                  <a:schemeClr val="accent3">
                    <a:lumMod val="50000"/>
                  </a:schemeClr>
                </a:solidFill>
              </a:rPr>
              <a:t>_ _ </a:t>
            </a:r>
            <a:r>
              <a:rPr lang="cs-CZ" sz="3200" smtClean="0">
                <a:solidFill>
                  <a:schemeClr val="accent3">
                    <a:lumMod val="50000"/>
                  </a:schemeClr>
                </a:solidFill>
              </a:rPr>
              <a:t>_ _       </a:t>
            </a:r>
            <a:r>
              <a:rPr lang="cs-CZ" sz="3200" dirty="0" smtClean="0">
                <a:solidFill>
                  <a:schemeClr val="accent3">
                    <a:lumMod val="50000"/>
                  </a:schemeClr>
                </a:solidFill>
              </a:rPr>
              <a:t>_ </a:t>
            </a:r>
            <a:r>
              <a:rPr lang="cs-CZ" sz="3200" smtClean="0">
                <a:solidFill>
                  <a:schemeClr val="accent3">
                    <a:lumMod val="50000"/>
                  </a:schemeClr>
                </a:solidFill>
              </a:rPr>
              <a:t>_      _ </a:t>
            </a:r>
            <a:r>
              <a:rPr lang="cs-CZ" sz="3200" dirty="0" smtClean="0">
                <a:solidFill>
                  <a:schemeClr val="accent3">
                    <a:lumMod val="50000"/>
                  </a:schemeClr>
                </a:solidFill>
              </a:rPr>
              <a:t>_ _ </a:t>
            </a:r>
            <a:r>
              <a:rPr lang="cs-CZ" sz="3200" smtClean="0">
                <a:solidFill>
                  <a:schemeClr val="accent3">
                    <a:lumMod val="50000"/>
                  </a:schemeClr>
                </a:solidFill>
              </a:rPr>
              <a:t>_ _.</a:t>
            </a:r>
            <a:endParaRPr lang="cs-CZ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76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4581128"/>
            <a:ext cx="84969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OSMISMĚRKA (M)</a:t>
            </a:r>
          </a:p>
          <a:p>
            <a:r>
              <a:rPr lang="cs-CZ" sz="3200" dirty="0" smtClean="0">
                <a:solidFill>
                  <a:schemeClr val="accent3">
                    <a:lumMod val="50000"/>
                  </a:schemeClr>
                </a:solidFill>
              </a:rPr>
              <a:t>tajenka: Když </a:t>
            </a:r>
            <a:r>
              <a:rPr lang="cs-CZ" sz="3200" dirty="0" smtClean="0">
                <a:solidFill>
                  <a:schemeClr val="accent3">
                    <a:lumMod val="50000"/>
                  </a:schemeClr>
                </a:solidFill>
              </a:rPr>
              <a:t>máj nedá, </a:t>
            </a:r>
            <a:r>
              <a:rPr lang="cs-CZ" sz="3200" dirty="0" smtClean="0">
                <a:solidFill>
                  <a:schemeClr val="accent3">
                    <a:lumMod val="50000"/>
                  </a:schemeClr>
                </a:solidFill>
              </a:rPr>
              <a:t>červen se </a:t>
            </a:r>
            <a:r>
              <a:rPr lang="cs-CZ" sz="3200" dirty="0" smtClean="0">
                <a:solidFill>
                  <a:schemeClr val="accent3">
                    <a:lumMod val="50000"/>
                  </a:schemeClr>
                </a:solidFill>
              </a:rPr>
              <a:t>předá.</a:t>
            </a:r>
            <a:endParaRPr lang="cs-CZ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182813"/>
              </p:ext>
            </p:extLst>
          </p:nvPr>
        </p:nvGraphicFramePr>
        <p:xfrm>
          <a:off x="323528" y="332656"/>
          <a:ext cx="6264700" cy="3816421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626470"/>
                <a:gridCol w="626470"/>
                <a:gridCol w="626470"/>
                <a:gridCol w="626470"/>
                <a:gridCol w="626470"/>
                <a:gridCol w="626470"/>
                <a:gridCol w="626470"/>
                <a:gridCol w="626470"/>
                <a:gridCol w="626470"/>
                <a:gridCol w="626470"/>
              </a:tblGrid>
              <a:tr h="545203"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Z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M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M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45203"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Ý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Ž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M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I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Á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J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45203"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M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Ý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I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Š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45203"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H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Á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Č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Í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R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Í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V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45203"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M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M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P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45203"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Ř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H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E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M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Ý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Ž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Ď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45203"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S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D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M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Y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Š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I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Č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K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A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i="0" u="non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Á</a:t>
                      </a:r>
                      <a:endParaRPr lang="cs-CZ" b="0" i="0" u="none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6732240" y="332656"/>
            <a:ext cx="22322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>
                <a:solidFill>
                  <a:schemeClr val="accent3">
                    <a:lumMod val="50000"/>
                  </a:schemeClr>
                </a:solidFill>
              </a:rPr>
              <a:t>zamykat</a:t>
            </a:r>
          </a:p>
          <a:p>
            <a:r>
              <a:rPr lang="cs-CZ" i="1" dirty="0" smtClean="0">
                <a:solidFill>
                  <a:schemeClr val="accent3">
                    <a:lumMod val="50000"/>
                  </a:schemeClr>
                </a:solidFill>
              </a:rPr>
              <a:t>mýt</a:t>
            </a:r>
          </a:p>
          <a:p>
            <a:r>
              <a:rPr lang="cs-CZ" i="1" dirty="0" smtClean="0">
                <a:solidFill>
                  <a:schemeClr val="accent3">
                    <a:lumMod val="50000"/>
                  </a:schemeClr>
                </a:solidFill>
              </a:rPr>
              <a:t>myslit</a:t>
            </a:r>
          </a:p>
          <a:p>
            <a:r>
              <a:rPr lang="cs-CZ" i="1" dirty="0" smtClean="0">
                <a:solidFill>
                  <a:schemeClr val="accent3">
                    <a:lumMod val="50000"/>
                  </a:schemeClr>
                </a:solidFill>
              </a:rPr>
              <a:t>hmyz</a:t>
            </a:r>
          </a:p>
          <a:p>
            <a:r>
              <a:rPr lang="cs-CZ" i="1" dirty="0" smtClean="0">
                <a:solidFill>
                  <a:schemeClr val="accent3">
                    <a:lumMod val="50000"/>
                  </a:schemeClr>
                </a:solidFill>
              </a:rPr>
              <a:t>mýtit</a:t>
            </a:r>
          </a:p>
          <a:p>
            <a:r>
              <a:rPr lang="cs-CZ" i="1" dirty="0" smtClean="0">
                <a:solidFill>
                  <a:schemeClr val="accent3">
                    <a:lumMod val="50000"/>
                  </a:schemeClr>
                </a:solidFill>
              </a:rPr>
              <a:t>hlemýžď</a:t>
            </a:r>
          </a:p>
          <a:p>
            <a:r>
              <a:rPr lang="cs-CZ" i="1" dirty="0" smtClean="0">
                <a:solidFill>
                  <a:schemeClr val="accent3">
                    <a:lumMod val="50000"/>
                  </a:schemeClr>
                </a:solidFill>
              </a:rPr>
              <a:t>mít</a:t>
            </a:r>
          </a:p>
          <a:p>
            <a:r>
              <a:rPr lang="cs-CZ" i="1" dirty="0" smtClean="0">
                <a:solidFill>
                  <a:schemeClr val="accent3">
                    <a:lumMod val="50000"/>
                  </a:schemeClr>
                </a:solidFill>
              </a:rPr>
              <a:t>mys</a:t>
            </a:r>
          </a:p>
          <a:p>
            <a:r>
              <a:rPr lang="cs-CZ" i="1" dirty="0" smtClean="0">
                <a:solidFill>
                  <a:schemeClr val="accent3">
                    <a:lumMod val="50000"/>
                  </a:schemeClr>
                </a:solidFill>
              </a:rPr>
              <a:t>myšička</a:t>
            </a:r>
          </a:p>
          <a:p>
            <a:r>
              <a:rPr lang="cs-CZ" i="1" dirty="0" smtClean="0">
                <a:solidFill>
                  <a:schemeClr val="accent3">
                    <a:lumMod val="50000"/>
                  </a:schemeClr>
                </a:solidFill>
              </a:rPr>
              <a:t>myší</a:t>
            </a:r>
          </a:p>
        </p:txBody>
      </p:sp>
      <p:cxnSp>
        <p:nvCxnSpPr>
          <p:cNvPr id="7" name="Přímá spojnice 6"/>
          <p:cNvCxnSpPr/>
          <p:nvPr/>
        </p:nvCxnSpPr>
        <p:spPr>
          <a:xfrm>
            <a:off x="539552" y="548680"/>
            <a:ext cx="403244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V="1">
            <a:off x="5652120" y="539161"/>
            <a:ext cx="0" cy="165618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V="1">
            <a:off x="4355976" y="539162"/>
            <a:ext cx="0" cy="281783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2339752" y="3212976"/>
            <a:ext cx="403244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 flipV="1">
            <a:off x="539552" y="2708920"/>
            <a:ext cx="1351206" cy="108012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1763688" y="3783538"/>
            <a:ext cx="403244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476819" y="1619815"/>
            <a:ext cx="265502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 flipV="1">
            <a:off x="672704" y="533659"/>
            <a:ext cx="0" cy="166168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 flipV="1">
            <a:off x="1890758" y="533659"/>
            <a:ext cx="0" cy="108615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 flipV="1">
            <a:off x="3131840" y="1629711"/>
            <a:ext cx="32477" cy="107920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100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204</Words>
  <Application>Microsoft Office PowerPoint</Application>
  <PresentationFormat>Předvádění na obrazovce (4:3)</PresentationFormat>
  <Paragraphs>164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Weidlichová</dc:creator>
  <cp:lastModifiedBy>Weidlichová</cp:lastModifiedBy>
  <cp:revision>13</cp:revision>
  <dcterms:created xsi:type="dcterms:W3CDTF">2012-05-20T14:33:02Z</dcterms:created>
  <dcterms:modified xsi:type="dcterms:W3CDTF">2012-06-26T20:22:56Z</dcterms:modified>
</cp:coreProperties>
</file>