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26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8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07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69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26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49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35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50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2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03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7491A-372C-4641-AAC2-06E4B11966F3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67F2-61A0-4784-871C-512AC0F8A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65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7" y="439248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9248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93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97464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33568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55576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R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333768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232227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V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133968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033140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N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848211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934168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28342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9366" y="260648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074787" y="260648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349646" y="260648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36453" y="260648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881874" y="260648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156733" y="260648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3140968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virové infekční onemocnění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charakteristická vyrážka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přirozeným hostitelem je výhradně člověk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0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277207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073005" y="277207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347864" y="277207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31935" y="277207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877356" y="277207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152215" y="277207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27584" y="2276872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073005" y="2276872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347864" y="2276872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631935" y="2276872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877356" y="2276872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7152215" y="2276872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827584" y="4149080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073005" y="4149080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347864" y="4149080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631935" y="4149080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877356" y="4149080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7152215" y="4149080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895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20877" y="404664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66298" y="404664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</a:p>
        </p:txBody>
      </p:sp>
      <p:sp>
        <p:nvSpPr>
          <p:cNvPr id="4" name="Obdélník 3"/>
          <p:cNvSpPr/>
          <p:nvPr/>
        </p:nvSpPr>
        <p:spPr>
          <a:xfrm>
            <a:off x="3441157" y="404664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25228" y="404664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970649" y="404664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</a:t>
            </a:r>
          </a:p>
        </p:txBody>
      </p:sp>
      <p:sp>
        <p:nvSpPr>
          <p:cNvPr id="7" name="Obdélník 6"/>
          <p:cNvSpPr/>
          <p:nvPr/>
        </p:nvSpPr>
        <p:spPr>
          <a:xfrm>
            <a:off x="7245508" y="404664"/>
            <a:ext cx="115212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388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03648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92152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635896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716016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796136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876256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276872"/>
            <a:ext cx="82809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4000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</a:rPr>
              <a:t>ovogotický zámek Libereckém kraji</a:t>
            </a:r>
          </a:p>
          <a:p>
            <a:pPr marL="285750" indent="-285750">
              <a:buFontTx/>
              <a:buChar char="-"/>
            </a:pPr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</a:rPr>
              <a:t>také obec v Libereckém kraji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9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8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492152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  <a:endParaRPr lang="cs-CZ" sz="72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635896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716016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796136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876256" y="4046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403648" y="22048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92152" y="22048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  <a:endParaRPr lang="cs-CZ" sz="72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635896" y="22048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716016" y="22048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796136" y="22048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cs-CZ" sz="72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876256" y="2204864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1403648" y="41490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2492152" y="41490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  <a:endParaRPr lang="cs-CZ" sz="72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635896" y="41490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4716016" y="41490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5796136" y="41490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cs-CZ" sz="72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876256" y="41490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endParaRPr lang="cs-CZ" sz="72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626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10366" y="5486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cs-CZ" sz="66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498870" y="5486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  <a:endParaRPr lang="cs-CZ" sz="72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642614" y="5486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</a:t>
            </a:r>
            <a:endParaRPr lang="cs-CZ" sz="48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22734" y="5486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cs-CZ" sz="66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802854" y="5486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cs-CZ" sz="72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82974" y="548680"/>
            <a:ext cx="936104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endParaRPr lang="cs-CZ" sz="7200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68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840162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malá sova z čeledi </a:t>
            </a:r>
            <a:r>
              <a:rPr lang="cs-CZ" sz="2800" dirty="0" err="1" smtClean="0">
                <a:solidFill>
                  <a:schemeClr val="bg2">
                    <a:lumMod val="10000"/>
                  </a:schemeClr>
                </a:solidFill>
              </a:rPr>
              <a:t>puštíkovitých</a:t>
            </a:r>
            <a:endParaRPr lang="cs-CZ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vyskytuje se v severní Africe, v celé Evropě, ve střední Asii a nově i na Novém Zélandu</a:t>
            </a:r>
          </a:p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má robustní tělo, ale širokou a nízkou hlavu</a:t>
            </a:r>
            <a:endParaRPr lang="cs-CZ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91680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924200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211960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732240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53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91680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924200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Ý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211960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436096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732240" y="476672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691680" y="2348880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924200" y="2348880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Ý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211960" y="2348880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436096" y="2348880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732240" y="2348880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691680" y="4221088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924200" y="4221088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Ý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211960" y="4221088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Č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436096" y="4221088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732240" y="4221088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91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23565" y="692696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endParaRPr lang="cs-CZ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56085" y="692696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Ý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43845" y="692696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Č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67981" y="692696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664125" y="692696"/>
            <a:ext cx="1080120" cy="129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</a:t>
            </a:r>
            <a:endParaRPr lang="cs-CZ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8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4492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360596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2604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160796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059255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960996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860168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675239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761196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24492" y="1988840"/>
            <a:ext cx="83959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200" smtClean="0">
                <a:solidFill>
                  <a:schemeClr val="accent1">
                    <a:lumMod val="50000"/>
                  </a:schemeClr>
                </a:solidFill>
              </a:rPr>
              <a:t>houba </a:t>
            </a:r>
            <a:r>
              <a:rPr lang="cs-CZ" sz="3200" smtClean="0">
                <a:solidFill>
                  <a:schemeClr val="accent1">
                    <a:lumMod val="50000"/>
                  </a:schemeClr>
                </a:solidFill>
              </a:rPr>
              <a:t>rostoucí 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v létě a na začátku podzimu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vyskytuje se v listnatých, jehličnatých i smíšených lesech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patří mezi velice dobré jedlé houby</a:t>
            </a:r>
          </a:p>
        </p:txBody>
      </p:sp>
    </p:spTree>
    <p:extLst>
      <p:ext uri="{BB962C8B-B14F-4D97-AF65-F5344CB8AC3E}">
        <p14:creationId xmlns:p14="http://schemas.microsoft.com/office/powerpoint/2010/main" val="197222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97464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533568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lang="cs-CZ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55576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333768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232227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133968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033140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848211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934168" y="260648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97464" y="177281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533568" y="177281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455576" y="177281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333768" y="177281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232227" y="177281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133968" y="177281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6033140" y="177281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848211" y="177281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934168" y="177281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597464" y="321297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1533568" y="321297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2455576" y="321297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333768" y="321297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4232227" y="321297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133968" y="321297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033140" y="321297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848211" y="321297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934168" y="321297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597464" y="465313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1533568" y="465313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455576" y="465313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333768" y="465313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232227" y="465313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5133968" y="465313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033140" y="465313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7848211" y="465313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 lang="cs-CZ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6934168" y="4653136"/>
            <a:ext cx="76313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62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129</Words>
  <Application>Microsoft Office PowerPoint</Application>
  <PresentationFormat>Předvádění na obrazovce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13</cp:revision>
  <dcterms:created xsi:type="dcterms:W3CDTF">2012-05-13T13:38:41Z</dcterms:created>
  <dcterms:modified xsi:type="dcterms:W3CDTF">2012-07-25T10:58:13Z</dcterms:modified>
</cp:coreProperties>
</file>