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50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0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6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2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3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49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13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5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7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3BAF-FF64-4E46-85C4-02FC12D1296A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9EB5F-9E2E-43B2-9F92-640CDD6884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67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1" y="463866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56" y="463866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7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614793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J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36356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487001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Z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397356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318919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K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192735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082580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L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67898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866405" y="376924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M</a:t>
            </a:r>
            <a:endParaRPr lang="cs-CZ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39552" y="1988840"/>
            <a:ext cx="82809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,, Nesnese se se sestrou.‘‘</a:t>
            </a:r>
          </a:p>
          <a:p>
            <a:endParaRPr lang="cs-CZ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,,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Králíček králičí král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 králicí Klárou na klavír hrál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Králice Klára dobře hrála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králíčata tancovala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králíkárně měli bál</a:t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králíčata Klára 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král‘‘</a:t>
            </a:r>
          </a:p>
          <a:p>
            <a:endParaRPr lang="cs-CZ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,, Já rád játra, ty rád játra, ty rád játra, já rád játra, co nám brání dát si játra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?‘‘</a:t>
            </a:r>
          </a:p>
          <a:p>
            <a:endParaRPr lang="cs-CZ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,, Měla babka v kapse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brabce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brabec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babce v kapse píp. Zmáčkla babka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brabce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 kapse,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brabec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babce v kapse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chcíp</a:t>
            </a:r>
            <a:r>
              <a:rPr lang="cs-C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.‘‘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77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6760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312961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419008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71136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723264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75392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35835" y="2636912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</a:rPr>
              <a:t>čtvrť hlavního města Prahy</a:t>
            </a:r>
          </a:p>
          <a:p>
            <a:pPr marL="285750" indent="-285750">
              <a:buFontTx/>
              <a:buChar char="-"/>
            </a:pPr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</a:rPr>
              <a:t>mezinárodní veřejné civilní letiště</a:t>
            </a:r>
          </a:p>
          <a:p>
            <a:pPr marL="285750" indent="-285750">
              <a:buFontTx/>
              <a:buChar char="-"/>
            </a:pPr>
            <a:r>
              <a:rPr lang="cs-CZ" sz="4400" dirty="0" smtClean="0">
                <a:solidFill>
                  <a:schemeClr val="tx2">
                    <a:lumMod val="75000"/>
                  </a:schemeClr>
                </a:solidFill>
              </a:rPr>
              <a:t>největší letiště v ČR</a:t>
            </a:r>
            <a:endParaRPr lang="cs-CZ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86760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312961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419008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71136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723264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75392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186760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312961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419008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571136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723264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875392" y="2132856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186760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312961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419008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571136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23264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875392" y="3861048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5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8315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77759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008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1136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23264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75392" y="476672"/>
            <a:ext cx="93610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27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99964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888468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960204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40324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120444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00564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280684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492896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jedná se o kost v krku mezi bradou a hrtanem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je zavěšená z obou stran na výběžek spánkové kosti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na této kůstce je  zavěšen hrtan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kost podpírající jazyk obratlovců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0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1653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60104" y="61653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31840" y="61237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211960" y="61237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292080" y="61237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372200" y="61653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452320" y="61653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971600" y="20566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060104" y="20566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131840" y="205253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211960" y="205253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292080" y="205253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372200" y="20566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452320" y="20566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971600" y="356886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060104" y="356886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131840" y="356470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4211960" y="356470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292080" y="356470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7200"/>
          </a:p>
        </p:txBody>
      </p:sp>
      <p:sp>
        <p:nvSpPr>
          <p:cNvPr id="23" name="Obdélník 22"/>
          <p:cNvSpPr/>
          <p:nvPr/>
        </p:nvSpPr>
        <p:spPr>
          <a:xfrm>
            <a:off x="6372200" y="356886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7452320" y="356886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971600" y="500902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2060104" y="500902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131840" y="500486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211960" y="500486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5292080" y="5004866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372200" y="500902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452320" y="5009021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13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14301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02805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74541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054661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134781" y="256493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14901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295021" y="260648"/>
            <a:ext cx="936104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79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317099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67744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78099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099662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50307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940152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825470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723977" y="332656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023973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krátká věta či slovní spojení, které má procvičit obtížně vyslovitelná slova</a:t>
            </a: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slovní hříčka</a:t>
            </a:r>
            <a:endParaRPr lang="cs-CZ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525011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1446574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2397219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307574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229137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5110651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000496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6885814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7784321" y="302091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525011" y="1916832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1446574" y="1916832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2397219" y="1916832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3307574" y="1916832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229137" y="1916832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110651" y="1921559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6000496" y="1921559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6885814" y="1921559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7784321" y="1921559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525011" y="3429000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1446574" y="3429000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2397219" y="3429000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3307574" y="3429000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229137" y="3429000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5110651" y="3421895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6000496" y="3421895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6885814" y="3421895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7784321" y="3421895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525011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1446574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2397219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3307574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4229137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5110651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O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6000496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6885814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A</a:t>
            </a:r>
            <a:endParaRPr lang="cs-CZ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784321" y="4941168"/>
            <a:ext cx="792088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7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113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13</cp:revision>
  <dcterms:created xsi:type="dcterms:W3CDTF">2012-05-13T15:16:33Z</dcterms:created>
  <dcterms:modified xsi:type="dcterms:W3CDTF">2012-06-26T20:36:55Z</dcterms:modified>
</cp:coreProperties>
</file>